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7"/>
  </p:notesMasterIdLst>
  <p:sldIdLst>
    <p:sldId id="948" r:id="rId5"/>
    <p:sldId id="94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57"/>
    <p:restoredTop sz="95073"/>
  </p:normalViewPr>
  <p:slideViewPr>
    <p:cSldViewPr snapToGrid="0" snapToObjects="1">
      <p:cViewPr varScale="1">
        <p:scale>
          <a:sx n="199" d="100"/>
          <a:sy n="199" d="100"/>
        </p:scale>
        <p:origin x="176" y="688"/>
      </p:cViewPr>
      <p:guideLst>
        <p:guide orient="horz" pos="23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2.png>
</file>

<file path=ppt/media/image3.jpeg>
</file>

<file path=ppt/media/image4.jpg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5FD08-FE4A-C442-98EA-94CECDCB6B5F}" type="datetimeFigureOut">
              <a:rPr lang="en-US" smtClean="0"/>
              <a:t>5/31/21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846FE-1C96-AE47-ADF7-E3DEC4F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0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4594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969" y="620713"/>
            <a:ext cx="11328062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F5A607CB-BF67-0E40-B1BC-C534D1F58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24/06/2020</a:t>
            </a:r>
            <a:endParaRPr lang="de-D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FC7D761-36D2-6E43-8BC4-BD852A0FF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BBAAA93-5B7C-8841-B443-66000E99C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44942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2"/>
            <a:ext cx="113284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24/06/2020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2063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C8F4-3561-954F-9BE3-50273AFB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280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DD62F-69C9-7B4C-9488-DBE22FF43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28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CBDC-01C5-EA40-BDAE-2C634F13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24/06/2020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C730E-EED2-C04A-B28F-6C3CA8E2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E087-406B-EE4A-8ACD-0F4A69FD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7007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24/06/2020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2086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24/06/2020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79741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24/06/2020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5"/>
            <a:ext cx="113284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9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620714"/>
            <a:ext cx="113283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501" y="152402"/>
            <a:ext cx="1181100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1063256"/>
            <a:ext cx="113283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96373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1" y="2024064"/>
            <a:ext cx="11328400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24/06/2020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9013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800" y="2024065"/>
            <a:ext cx="5472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472178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24/06/2020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31606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24/06/2020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581091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24/06/2020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649598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24/06/2020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801" y="1565138"/>
            <a:ext cx="113284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0"/>
            <a:ext cx="113284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274884494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500" y="152402"/>
            <a:ext cx="118128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24/06/2020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01" y="6308726"/>
            <a:ext cx="427815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1802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2024064"/>
            <a:ext cx="11311917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Textfeld 6"/>
          <p:cNvSpPr txBox="1"/>
          <p:nvPr userDrawn="1"/>
        </p:nvSpPr>
        <p:spPr>
          <a:xfrm>
            <a:off x="1372137" y="6308727"/>
            <a:ext cx="4723863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Scientific IT Services</a:t>
            </a:r>
            <a:endParaRPr lang="de-CH" sz="800" dirty="0"/>
          </a:p>
        </p:txBody>
      </p:sp>
      <p:pic>
        <p:nvPicPr>
          <p:cNvPr id="17" name="Grafik 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76" y="6352617"/>
            <a:ext cx="780403" cy="3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90" r:id="rId12"/>
  </p:sldLayoutIdLst>
  <p:transition>
    <p:fade/>
  </p:transition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hyperlink" Target="https://wiki-bsse.ethz.ch/display/openBISDoc/openBIS+V3+API" TargetMode="External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tiff"/><Relationship Id="rId4" Type="http://schemas.openxmlformats.org/officeDocument/2006/relationships/hyperlink" Target="https://sissource.ethz.ch/hluetcke/matlab-openbi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openBIS with MATLAB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9205378-FA0D-6442-B3A8-9772A21E8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338" y="938190"/>
            <a:ext cx="3248446" cy="291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0717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MATLAB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235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2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For experienced programmers: access native </a:t>
            </a:r>
            <a:r>
              <a:rPr lang="en-US" sz="2000" dirty="0" err="1"/>
              <a:t>openBIS</a:t>
            </a:r>
            <a:r>
              <a:rPr lang="en-US" sz="2000" dirty="0"/>
              <a:t> Java API from MATLAB:</a:t>
            </a:r>
            <a:br>
              <a:rPr lang="en-US" sz="2000" dirty="0"/>
            </a:br>
            <a:r>
              <a:rPr lang="en-GB" sz="2000" dirty="0">
                <a:hlinkClick r:id="rId3"/>
              </a:rPr>
              <a:t>https://wiki-bsse.ethz.ch/display/openBISDoc/openBIS+V3+API</a:t>
            </a:r>
            <a:endParaRPr lang="en-US" sz="2000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MATLAB toolbox for </a:t>
            </a:r>
            <a:r>
              <a:rPr lang="en-US" sz="2000" dirty="0" err="1"/>
              <a:t>openBIS</a:t>
            </a:r>
            <a:r>
              <a:rPr lang="en-US" sz="2000" dirty="0"/>
              <a:t>: </a:t>
            </a:r>
            <a:r>
              <a:rPr lang="en-GB" sz="2000" dirty="0">
                <a:hlinkClick r:id="rId4"/>
              </a:rPr>
              <a:t>https://sissource.ethz.ch/hluetcke/matlab-openbis</a:t>
            </a:r>
            <a:endParaRPr lang="en-US" sz="20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7D5F854-A17B-A54F-AAEC-FDD1F005D51B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E111F9B-BF87-C141-9C32-8BEA2F051DA9}"/>
                </a:ext>
              </a:extLst>
            </p:cNvPr>
            <p:cNvGrpSpPr/>
            <p:nvPr/>
          </p:nvGrpSpPr>
          <p:grpSpPr>
            <a:xfrm>
              <a:off x="4838267" y="5471267"/>
              <a:ext cx="2038300" cy="1266173"/>
              <a:chOff x="4838267" y="5471267"/>
              <a:chExt cx="2038300" cy="1266173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9E27D9F7-C746-C64F-995D-A7BC427D38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2458" y="5471267"/>
                <a:ext cx="954109" cy="857315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2792ABDE-851B-3845-878E-C17F8C5FF7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r="7800"/>
              <a:stretch/>
            </p:blipFill>
            <p:spPr>
              <a:xfrm>
                <a:off x="4838267" y="5858688"/>
                <a:ext cx="1392888" cy="87875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7661955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Folienmaster ETH Zuerich">
  <a:themeElements>
    <a:clrScheme name="ETH Zuerich - ETH 1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05507B5E4CF040B167F6CBFE4874BD" ma:contentTypeVersion="1" ma:contentTypeDescription="Create a new document." ma:contentTypeScope="" ma:versionID="0ceed1e9f6bd68cda2f45e548b81f384">
  <xsd:schema xmlns:xsd="http://www.w3.org/2001/XMLSchema" xmlns:xs="http://www.w3.org/2001/XMLSchema" xmlns:p="http://schemas.microsoft.com/office/2006/metadata/properties" xmlns:ns2="0b448389-d187-492d-a68e-d68e37afa788" targetNamespace="http://schemas.microsoft.com/office/2006/metadata/properties" ma:root="true" ma:fieldsID="57ada0adc2bc1a9320e5d2302c76ca6a" ns2:_="">
    <xsd:import namespace="0b448389-d187-492d-a68e-d68e37afa78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448389-d187-492d-a68e-d68e37afa7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A9315C8-E650-4DAA-A0BD-22F7440D44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448389-d187-492d-a68e-d68e37afa7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D4F148B-A855-4300-B36B-8AD38A73C0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DA7692-4659-4D27-A6D9-9BFCB546726A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0b448389-d187-492d-a68e-d68e37afa788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10045</TotalTime>
  <Words>65</Words>
  <Application>Microsoft Macintosh PowerPoint</Application>
  <PresentationFormat>Widescreen</PresentationFormat>
  <Paragraphs>12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Wingdings</vt:lpstr>
      <vt:lpstr>Folienmaster ETH Zuerich</vt:lpstr>
      <vt:lpstr>Using openBIS with MATLAB</vt:lpstr>
      <vt:lpstr>openBIS &amp; MATLAB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openBIS: </dc:title>
  <dc:creator>Caterina Barillari</dc:creator>
  <cp:lastModifiedBy>Luetcke  Henry (ID SIS)</cp:lastModifiedBy>
  <cp:revision>251</cp:revision>
  <dcterms:created xsi:type="dcterms:W3CDTF">2018-09-07T07:53:13Z</dcterms:created>
  <dcterms:modified xsi:type="dcterms:W3CDTF">2021-05-31T12:35:46Z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0x010100CF05507B5E4CF040B167F6CBFE4874BD</vt:lpwstr>
  </property>
</Properties>
</file>

<file path=docProps/thumbnail.jpeg>
</file>